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11430000"/>
  <p:notesSz cx="6858000" cy="9144000"/>
  <p:embeddedFontLst>
    <p:embeddedFont>
      <p:font typeface="Angsana New" pitchFamily="18" charset="-34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H Sarabun New" pitchFamily="34" charset="-34"/>
      <p:regular r:id="rId15"/>
      <p:bold r:id="rId16"/>
      <p:italic r:id="rId17"/>
      <p:boldItalic r:id="rId18"/>
    </p:embeddedFont>
    <p:embeddedFont>
      <p:font typeface="DB Helvethaica X Med Ext" pitchFamily="2" charset="-34"/>
      <p:regular r:id="rId19"/>
    </p:embeddedFont>
    <p:embeddedFont>
      <p:font typeface="Cordia New" pitchFamily="34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6" d="100"/>
          <a:sy n="96" d="100"/>
        </p:scale>
        <p:origin x="-446" y="3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CKITSERVICE\Downloads\จดหมายข่าว2568 (2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114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752572"/>
            <a:ext cx="9144000" cy="703908"/>
          </a:xfrm>
          <a:custGeom>
            <a:avLst/>
            <a:gdLst/>
            <a:ahLst/>
            <a:cxnLst/>
            <a:rect l="l" t="t" r="r" b="b"/>
            <a:pathLst>
              <a:path w="9144000" h="703908">
                <a:moveTo>
                  <a:pt x="0" y="0"/>
                </a:moveTo>
                <a:lnTo>
                  <a:pt x="9144000" y="0"/>
                </a:lnTo>
                <a:lnTo>
                  <a:pt x="9144000" y="703908"/>
                </a:lnTo>
                <a:lnTo>
                  <a:pt x="0" y="703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37172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-21203" y="1444624"/>
            <a:ext cx="9161852" cy="1251532"/>
            <a:chOff x="0" y="0"/>
            <a:chExt cx="2879243" cy="5798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79243" cy="579850"/>
            </a:xfrm>
            <a:custGeom>
              <a:avLst/>
              <a:gdLst/>
              <a:ahLst/>
              <a:cxnLst/>
              <a:rect l="l" t="t" r="r" b="b"/>
              <a:pathLst>
                <a:path w="2879243" h="579850">
                  <a:moveTo>
                    <a:pt x="0" y="0"/>
                  </a:moveTo>
                  <a:lnTo>
                    <a:pt x="2879243" y="0"/>
                  </a:lnTo>
                  <a:lnTo>
                    <a:pt x="2879243" y="579850"/>
                  </a:lnTo>
                  <a:lnTo>
                    <a:pt x="0" y="579850"/>
                  </a:lnTo>
                  <a:close/>
                </a:path>
              </a:pathLst>
            </a:custGeom>
            <a:solidFill>
              <a:srgbClr val="00828E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879243" cy="608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5"/>
                </a:lnSpc>
              </a:pPr>
              <a:endParaRPr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505531" y="142519"/>
            <a:ext cx="48618" cy="868169"/>
            <a:chOff x="0" y="0"/>
            <a:chExt cx="14405" cy="25723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405" cy="257235"/>
            </a:xfrm>
            <a:custGeom>
              <a:avLst/>
              <a:gdLst/>
              <a:ahLst/>
              <a:cxnLst/>
              <a:rect l="l" t="t" r="r" b="b"/>
              <a:pathLst>
                <a:path w="14405" h="257235">
                  <a:moveTo>
                    <a:pt x="0" y="0"/>
                  </a:moveTo>
                  <a:lnTo>
                    <a:pt x="14405" y="0"/>
                  </a:lnTo>
                  <a:lnTo>
                    <a:pt x="14405" y="257235"/>
                  </a:lnTo>
                  <a:lnTo>
                    <a:pt x="0" y="2572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4405" cy="285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5"/>
                </a:lnSpc>
              </a:pPr>
              <a:endParaRPr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70785" y="1625676"/>
            <a:ext cx="864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DB Helvethaica X Med Ext" pitchFamily="2" charset="-34"/>
                <a:cs typeface="DB Helvethaica X Med Ext" pitchFamily="2" charset="-34"/>
              </a:rPr>
              <a:t>หัวข้อข่าว</a:t>
            </a:r>
            <a:endParaRPr lang="th-TH" sz="4400" b="1" dirty="0">
              <a:solidFill>
                <a:schemeClr val="bg1"/>
              </a:solidFill>
              <a:latin typeface="DB Helvethaica X Med Ext" pitchFamily="2" charset="-34"/>
              <a:cs typeface="DB Helvethaica X Med Ext" pitchFamily="2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199" y="9067800"/>
            <a:ext cx="846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ข้อความข่าว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-49592" y="9067800"/>
            <a:ext cx="9269791" cy="1650925"/>
            <a:chOff x="0" y="0"/>
            <a:chExt cx="2879243" cy="579850"/>
          </a:xfrm>
        </p:grpSpPr>
        <p:sp>
          <p:nvSpPr>
            <p:cNvPr id="3" name="Freeform 27"/>
            <p:cNvSpPr/>
            <p:nvPr/>
          </p:nvSpPr>
          <p:spPr>
            <a:xfrm>
              <a:off x="0" y="0"/>
              <a:ext cx="2879243" cy="579850"/>
            </a:xfrm>
            <a:custGeom>
              <a:avLst/>
              <a:gdLst/>
              <a:ahLst/>
              <a:cxnLst/>
              <a:rect l="l" t="t" r="r" b="b"/>
              <a:pathLst>
                <a:path w="2879243" h="579850">
                  <a:moveTo>
                    <a:pt x="0" y="0"/>
                  </a:moveTo>
                  <a:lnTo>
                    <a:pt x="2879243" y="0"/>
                  </a:lnTo>
                  <a:lnTo>
                    <a:pt x="2879243" y="579850"/>
                  </a:lnTo>
                  <a:lnTo>
                    <a:pt x="0" y="579850"/>
                  </a:lnTo>
                  <a:close/>
                </a:path>
              </a:pathLst>
            </a:custGeom>
            <a:solidFill>
              <a:srgbClr val="00828E"/>
            </a:solidFill>
          </p:spPr>
        </p:sp>
        <p:sp>
          <p:nvSpPr>
            <p:cNvPr id="4" name="TextBox 28"/>
            <p:cNvSpPr txBox="1"/>
            <p:nvPr/>
          </p:nvSpPr>
          <p:spPr>
            <a:xfrm>
              <a:off x="0" y="-28575"/>
              <a:ext cx="2879243" cy="608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5"/>
                </a:lnSpc>
              </a:pPr>
              <a:endParaRPr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7306" y="1524000"/>
            <a:ext cx="864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/>
                </a:solidFill>
                <a:latin typeface="DB Helvethaica X Med Ext" pitchFamily="2" charset="-34"/>
                <a:cs typeface="DB Helvethaica X Med Ext" pitchFamily="2" charset="-34"/>
              </a:rPr>
              <a:t>หัวข้อข่าว</a:t>
            </a:r>
            <a:endParaRPr lang="th-TH" sz="4400" b="1" dirty="0">
              <a:solidFill>
                <a:schemeClr val="tx2"/>
              </a:solidFill>
              <a:latin typeface="DB Helvethaica X Med Ext" pitchFamily="2" charset="-34"/>
              <a:cs typeface="DB Helvethaica X Med Ext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06" y="9467193"/>
            <a:ext cx="846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ข้อความข่าว</a:t>
            </a:r>
            <a:endParaRPr lang="th-TH" sz="20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13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5011348" y="3982346"/>
            <a:ext cx="4132652" cy="6778080"/>
            <a:chOff x="0" y="0"/>
            <a:chExt cx="2879243" cy="579850"/>
          </a:xfrm>
        </p:grpSpPr>
        <p:sp>
          <p:nvSpPr>
            <p:cNvPr id="3" name="Freeform 27"/>
            <p:cNvSpPr/>
            <p:nvPr/>
          </p:nvSpPr>
          <p:spPr>
            <a:xfrm>
              <a:off x="0" y="0"/>
              <a:ext cx="2879243" cy="579850"/>
            </a:xfrm>
            <a:custGeom>
              <a:avLst/>
              <a:gdLst/>
              <a:ahLst/>
              <a:cxnLst/>
              <a:rect l="l" t="t" r="r" b="b"/>
              <a:pathLst>
                <a:path w="2879243" h="579850">
                  <a:moveTo>
                    <a:pt x="0" y="0"/>
                  </a:moveTo>
                  <a:lnTo>
                    <a:pt x="2879243" y="0"/>
                  </a:lnTo>
                  <a:lnTo>
                    <a:pt x="2879243" y="579850"/>
                  </a:lnTo>
                  <a:lnTo>
                    <a:pt x="0" y="579850"/>
                  </a:lnTo>
                  <a:close/>
                </a:path>
              </a:pathLst>
            </a:custGeom>
            <a:solidFill>
              <a:srgbClr val="00828E"/>
            </a:solidFill>
          </p:spPr>
        </p:sp>
        <p:sp>
          <p:nvSpPr>
            <p:cNvPr id="4" name="TextBox 28"/>
            <p:cNvSpPr txBox="1"/>
            <p:nvPr/>
          </p:nvSpPr>
          <p:spPr>
            <a:xfrm>
              <a:off x="0" y="-28575"/>
              <a:ext cx="2879243" cy="608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5"/>
                </a:lnSpc>
              </a:pPr>
              <a:endParaRPr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7306" y="1524000"/>
            <a:ext cx="864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/>
                </a:solidFill>
                <a:latin typeface="DB Helvethaica X Med Ext" pitchFamily="2" charset="-34"/>
                <a:cs typeface="DB Helvethaica X Med Ext" pitchFamily="2" charset="-34"/>
              </a:rPr>
              <a:t>หัวข้อข่าว</a:t>
            </a:r>
            <a:endParaRPr lang="th-TH" sz="4400" b="1" dirty="0">
              <a:solidFill>
                <a:schemeClr val="tx2"/>
              </a:solidFill>
              <a:latin typeface="DB Helvethaica X Med Ext" pitchFamily="2" charset="-34"/>
              <a:cs typeface="DB Helvethaica X Med Ext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1" y="4237819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ข้อความข่าว</a:t>
            </a:r>
            <a:endParaRPr lang="th-TH" sz="20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29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3086100" y="7010400"/>
            <a:ext cx="6075752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294452" y="6912904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542804"/>
                </a:solidFill>
                <a:latin typeface="DB Helvethaica X Med Ext" pitchFamily="2" charset="-34"/>
                <a:cs typeface="DB Helvethaica X Med Ext" pitchFamily="2" charset="-34"/>
              </a:rPr>
              <a:t>หัวข้อข่าว</a:t>
            </a:r>
            <a:endParaRPr lang="th-TH" sz="4400" b="1" dirty="0">
              <a:solidFill>
                <a:srgbClr val="542804"/>
              </a:solidFill>
              <a:latin typeface="DB Helvethaica X Med Ext" pitchFamily="2" charset="-34"/>
              <a:cs typeface="DB Helvethaica X Med Ext" pitchFamily="2" charset="-34"/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0" y="8458200"/>
            <a:ext cx="9161852" cy="2260525"/>
            <a:chOff x="0" y="0"/>
            <a:chExt cx="2879243" cy="5798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27"/>
            <p:cNvSpPr/>
            <p:nvPr/>
          </p:nvSpPr>
          <p:spPr>
            <a:xfrm>
              <a:off x="0" y="0"/>
              <a:ext cx="2879243" cy="579850"/>
            </a:xfrm>
            <a:custGeom>
              <a:avLst/>
              <a:gdLst/>
              <a:ahLst/>
              <a:cxnLst/>
              <a:rect l="l" t="t" r="r" b="b"/>
              <a:pathLst>
                <a:path w="2879243" h="579850">
                  <a:moveTo>
                    <a:pt x="0" y="0"/>
                  </a:moveTo>
                  <a:lnTo>
                    <a:pt x="2879243" y="0"/>
                  </a:lnTo>
                  <a:lnTo>
                    <a:pt x="2879243" y="579850"/>
                  </a:lnTo>
                  <a:lnTo>
                    <a:pt x="0" y="579850"/>
                  </a:lnTo>
                  <a:close/>
                </a:path>
              </a:pathLst>
            </a:custGeom>
            <a:grpFill/>
          </p:spPr>
        </p:sp>
        <p:sp>
          <p:nvSpPr>
            <p:cNvPr id="7" name="TextBox 28"/>
            <p:cNvSpPr txBox="1"/>
            <p:nvPr/>
          </p:nvSpPr>
          <p:spPr>
            <a:xfrm>
              <a:off x="0" y="-28575"/>
              <a:ext cx="2879243" cy="608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5"/>
                </a:lnSpc>
              </a:pPr>
              <a:endParaRPr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7305" y="8610600"/>
            <a:ext cx="846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ข้อความข่าว</a:t>
            </a: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034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0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16</Words>
  <Application>Microsoft Office PowerPoint</Application>
  <PresentationFormat>กำหนดเอง</PresentationFormat>
  <Paragraphs>8</Paragraphs>
  <Slides>5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2" baseType="lpstr">
      <vt:lpstr>Arial</vt:lpstr>
      <vt:lpstr>Angsana New</vt:lpstr>
      <vt:lpstr>Calibri</vt:lpstr>
      <vt:lpstr>TH Sarabun New</vt:lpstr>
      <vt:lpstr>DB Helvethaica X Med Ext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จดหมายข่าว2568</dc:title>
  <dc:creator>USER</dc:creator>
  <cp:lastModifiedBy>NICKITSERVICE</cp:lastModifiedBy>
  <cp:revision>7</cp:revision>
  <dcterms:created xsi:type="dcterms:W3CDTF">2006-08-16T00:00:00Z</dcterms:created>
  <dcterms:modified xsi:type="dcterms:W3CDTF">2024-12-18T07:00:32Z</dcterms:modified>
  <dc:identifier>DAFo9G2TlMg</dc:identifier>
</cp:coreProperties>
</file>