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321" r:id="rId3"/>
    <p:sldId id="256" r:id="rId4"/>
    <p:sldId id="322" r:id="rId5"/>
    <p:sldId id="336" r:id="rId6"/>
    <p:sldId id="301" r:id="rId7"/>
    <p:sldId id="283" r:id="rId8"/>
    <p:sldId id="284" r:id="rId9"/>
    <p:sldId id="302" r:id="rId10"/>
    <p:sldId id="337" r:id="rId11"/>
    <p:sldId id="303" r:id="rId12"/>
    <p:sldId id="288" r:id="rId13"/>
    <p:sldId id="304" r:id="rId14"/>
    <p:sldId id="290" r:id="rId15"/>
    <p:sldId id="280" r:id="rId16"/>
    <p:sldId id="352" r:id="rId17"/>
    <p:sldId id="292" r:id="rId18"/>
    <p:sldId id="293" r:id="rId19"/>
    <p:sldId id="323" r:id="rId20"/>
    <p:sldId id="295" r:id="rId21"/>
    <p:sldId id="325" r:id="rId22"/>
    <p:sldId id="324" r:id="rId23"/>
    <p:sldId id="296" r:id="rId24"/>
    <p:sldId id="297" r:id="rId25"/>
    <p:sldId id="307" r:id="rId26"/>
    <p:sldId id="306" r:id="rId27"/>
    <p:sldId id="305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26" r:id="rId36"/>
    <p:sldId id="332" r:id="rId37"/>
    <p:sldId id="315" r:id="rId38"/>
    <p:sldId id="316" r:id="rId39"/>
    <p:sldId id="338" r:id="rId40"/>
    <p:sldId id="318" r:id="rId41"/>
    <p:sldId id="334" r:id="rId42"/>
    <p:sldId id="335" r:id="rId43"/>
    <p:sldId id="333" r:id="rId44"/>
    <p:sldId id="319" r:id="rId45"/>
    <p:sldId id="339" r:id="rId46"/>
    <p:sldId id="342" r:id="rId47"/>
    <p:sldId id="343" r:id="rId48"/>
    <p:sldId id="344" r:id="rId49"/>
    <p:sldId id="345" r:id="rId50"/>
    <p:sldId id="257" r:id="rId51"/>
    <p:sldId id="346" r:id="rId52"/>
    <p:sldId id="341" r:id="rId53"/>
    <p:sldId id="347" r:id="rId54"/>
    <p:sldId id="348" r:id="rId55"/>
    <p:sldId id="350" r:id="rId56"/>
    <p:sldId id="351" r:id="rId57"/>
    <p:sldId id="349" r:id="rId58"/>
  </p:sldIdLst>
  <p:sldSz cx="12192000" cy="6858000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865B5429-AC15-D60D-C9B1-BB9AEEE94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xmlns="" id="{1D47CAED-D477-C0B7-EF61-F438D9FB9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0EF8B1E2-C0DE-1767-BAA2-16E5EF2B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485BB66C-36CF-7E2A-5730-5842A25EB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CEBAE09F-D298-DDDE-709A-DF99CBD6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821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F872CABD-4F6D-F226-05BC-7D6FFD5A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33BE0B84-8F81-E19D-7BCD-5A6E6E828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6A0CD2E6-560C-595C-E815-A2E3EACD1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1F4FE589-8362-E0B3-8957-D9F6E219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E3A50541-3AAC-59A7-092B-354D0B539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23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xmlns="" id="{484AB591-6B69-5DE5-D3E0-56DFD7661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5ADD2AC8-9FE6-3CC0-D1C0-5722E6276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323F61D4-E1B4-4F41-7621-F7EEFF525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1CE13442-8A2A-6875-7DFC-98C440CC6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C60E6559-F06C-19AA-5A91-336793E8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530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4B9F6F0A-CC59-139C-A603-EF835E1F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8218EAB9-901C-E661-459F-B7261ECFF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94A396D4-3367-49E3-1C9C-316EC6D2D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F1B527F8-80C1-3732-84D0-3F9E1680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2C8DB320-0848-C858-DBDD-1E17CC9F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4351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313549DA-54A1-650C-EE55-122B19CCE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23FE7754-E468-F44A-9A86-C49EBEE51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1988ED94-106C-66C8-6B3D-624B080F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E79A081A-F539-3DDC-6C9E-6DBCF27E8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0CE84F62-5C52-6F5D-F1A0-1EDE3AC7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263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5202E6E9-BF52-4222-6CAF-239812BA6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49C216EE-C1E9-A198-7837-69A1CD87C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03752156-2513-67F8-BAE9-47CCFD0B9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AA218578-EDF9-1D6C-9ADA-B63F3F9C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C0A748F4-D4F1-9949-4FF5-33939E2D5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4E092B10-8D75-3506-7FE8-A5D83986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39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F8372964-9C73-B305-8D55-70514D03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D13745B7-7540-8D9B-FAA0-53127561A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A31199A8-B89F-23A0-BFF9-8B4680F1B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xmlns="" id="{97D61A8D-CA83-CEC0-A4CF-5AD71A799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xmlns="" id="{F3171940-0595-DC78-2ADD-FD2FA736F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xmlns="" id="{E79C3750-311A-CECD-E684-5704BF47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xmlns="" id="{D034A933-6EA0-A958-3E77-F8A13283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xmlns="" id="{93052811-B45A-A8BE-9D5E-4A0F7A8DE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73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7B7D566B-5C9B-EA23-E7CE-A9730CC9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7D2DEAF5-DC17-B1FB-6505-72AE71B8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0418DEE5-C7F1-DAC4-98D7-91A5D9F99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FFAA5428-CEA1-6D8A-C4DA-DAC710FC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439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xmlns="" id="{28F8DE9B-A9A6-A036-37AF-0F1F39FF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xmlns="" id="{3CD26286-CD72-E132-F20B-853FE5B6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xmlns="" id="{4695B4BD-4FCA-810E-FD68-7D69F3C12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705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63539AE7-E1C1-FF1D-F025-FF5D86FE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B2A30BFF-21BF-BBBE-F116-20B143A2F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A0EEB094-2EAA-9C92-E4F5-AB2DC76CF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09DCF0B7-7531-F680-5DDF-A8818418E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A0D38EFA-6853-5820-F143-FB5975182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51734736-4004-F3FC-2C2F-321330A2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275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01E87CF-5FD4-5B84-EAC0-69AA8118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xmlns="" id="{84B86F5B-DA79-C660-8F0D-396763F5F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C01582F6-374B-584F-694E-64273FA5C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49399B67-6F3D-0138-1F09-FC86751F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3925BA95-754D-CF35-4A16-F4A63A5DE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DBDF4953-EEA5-984D-CD7C-F21F5F92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964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xmlns="" id="{C70AFF47-3375-A96C-3064-550B655E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377CCCBF-F276-682E-F60B-9845882F5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21C3D3E5-0DFB-BC23-18DF-8C05C3344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47F16-0A86-40D9-BB4D-0D6DB420EB82}" type="datetimeFigureOut">
              <a:rPr lang="th-TH" smtClean="0"/>
              <a:t>29/08/66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96C97C21-73B9-4435-E2E6-E0262F712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C2B08C73-EB07-CC08-14E7-E6CC0BA74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FEBC-A41C-4794-B9F2-3BD7E35830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483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B6CAA3C2-6943-0260-D70E-0A7564676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5" t="31698" r="31439" b="25283"/>
          <a:stretch/>
        </p:blipFill>
        <p:spPr>
          <a:xfrm>
            <a:off x="2234241" y="659090"/>
            <a:ext cx="8082952" cy="55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69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8EE1AEB2-87B6-D6A1-79A3-5489EED58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3" t="20532" r="13538" b="52486"/>
          <a:stretch/>
        </p:blipFill>
        <p:spPr>
          <a:xfrm>
            <a:off x="86264" y="1"/>
            <a:ext cx="11507637" cy="2665562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266E78BD-B3B3-1DA3-D67D-B3418CE4D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74" t="38089" r="23161" b="1132"/>
          <a:stretch/>
        </p:blipFill>
        <p:spPr>
          <a:xfrm>
            <a:off x="1112807" y="2665562"/>
            <a:ext cx="9583948" cy="41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8EE1AEB2-87B6-D6A1-79A3-5489EED58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3" t="46991" r="13538" b="10048"/>
          <a:stretch/>
        </p:blipFill>
        <p:spPr>
          <a:xfrm>
            <a:off x="276044" y="1328465"/>
            <a:ext cx="11507637" cy="5287992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F9E6E45E-D394-DDA6-AF3C-8475DBC61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3" t="35202" r="13538" b="52486"/>
          <a:stretch/>
        </p:blipFill>
        <p:spPr>
          <a:xfrm>
            <a:off x="181154" y="138021"/>
            <a:ext cx="11507637" cy="12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62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619D9920-00DC-C2D7-6945-1D987FA03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88" t="20629" r="38019" b="24654"/>
          <a:stretch/>
        </p:blipFill>
        <p:spPr>
          <a:xfrm>
            <a:off x="879894" y="-1"/>
            <a:ext cx="10498348" cy="684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13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4B33DAE-E665-EECD-9A5E-4A4A7B480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15" t="11446" r="19790" b="4905"/>
          <a:stretch/>
        </p:blipFill>
        <p:spPr>
          <a:xfrm>
            <a:off x="517583" y="0"/>
            <a:ext cx="10946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16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06444044-B204-F0AA-3C11-D7A93064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6" t="13459" r="19128" b="7170"/>
          <a:stretch/>
        </p:blipFill>
        <p:spPr>
          <a:xfrm>
            <a:off x="914401" y="0"/>
            <a:ext cx="10205048" cy="6858000"/>
          </a:xfrm>
          <a:prstGeom prst="rect">
            <a:avLst/>
          </a:prstGeom>
        </p:spPr>
      </p:pic>
      <p:cxnSp>
        <p:nvCxnSpPr>
          <p:cNvPr id="5" name="ตัวเชื่อมต่อตรง 4">
            <a:extLst>
              <a:ext uri="{FF2B5EF4-FFF2-40B4-BE49-F238E27FC236}">
                <a16:creationId xmlns:a16="http://schemas.microsoft.com/office/drawing/2014/main" xmlns="" id="{08774CE2-8CEE-AD51-10D9-C227E6040461}"/>
              </a:ext>
            </a:extLst>
          </p:cNvPr>
          <p:cNvCxnSpPr>
            <a:cxnSpLocks/>
          </p:cNvCxnSpPr>
          <p:nvPr/>
        </p:nvCxnSpPr>
        <p:spPr>
          <a:xfrm>
            <a:off x="3942277" y="4054418"/>
            <a:ext cx="17856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xmlns="" id="{D604863E-4BC2-9424-0BE9-172EEA716A8F}"/>
              </a:ext>
            </a:extLst>
          </p:cNvPr>
          <p:cNvCxnSpPr>
            <a:cxnSpLocks/>
          </p:cNvCxnSpPr>
          <p:nvPr/>
        </p:nvCxnSpPr>
        <p:spPr>
          <a:xfrm>
            <a:off x="4037168" y="4856672"/>
            <a:ext cx="39681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>
            <a:extLst>
              <a:ext uri="{FF2B5EF4-FFF2-40B4-BE49-F238E27FC236}">
                <a16:creationId xmlns:a16="http://schemas.microsoft.com/office/drawing/2014/main" xmlns="" id="{0B6A5DAD-9644-DCFE-DE35-E8B04D0AB4AA}"/>
              </a:ext>
            </a:extLst>
          </p:cNvPr>
          <p:cNvCxnSpPr>
            <a:cxnSpLocks/>
          </p:cNvCxnSpPr>
          <p:nvPr/>
        </p:nvCxnSpPr>
        <p:spPr>
          <a:xfrm>
            <a:off x="4753160" y="5667557"/>
            <a:ext cx="21479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14">
            <a:extLst>
              <a:ext uri="{FF2B5EF4-FFF2-40B4-BE49-F238E27FC236}">
                <a16:creationId xmlns:a16="http://schemas.microsoft.com/office/drawing/2014/main" xmlns="" id="{E2344B33-FF57-574C-BB60-C2797396B27E}"/>
              </a:ext>
            </a:extLst>
          </p:cNvPr>
          <p:cNvCxnSpPr>
            <a:cxnSpLocks/>
          </p:cNvCxnSpPr>
          <p:nvPr/>
        </p:nvCxnSpPr>
        <p:spPr>
          <a:xfrm>
            <a:off x="4787665" y="6426681"/>
            <a:ext cx="356270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41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1572DD0-2E7C-8849-324B-973B36FBB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9" t="15346" r="10425" b="5912"/>
          <a:stretch/>
        </p:blipFill>
        <p:spPr>
          <a:xfrm>
            <a:off x="1268082" y="1117121"/>
            <a:ext cx="9445925" cy="54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64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B5318369-F86F-B79D-4BFF-121F7AF53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6" t="15975" r="10990" b="5283"/>
          <a:stretch/>
        </p:blipFill>
        <p:spPr>
          <a:xfrm>
            <a:off x="103516" y="172531"/>
            <a:ext cx="11895826" cy="6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06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A8C6030A-BF76-1A44-94A2-853DC00F4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8" t="15975" r="9080" b="6541"/>
          <a:stretch/>
        </p:blipFill>
        <p:spPr>
          <a:xfrm>
            <a:off x="60385" y="293296"/>
            <a:ext cx="11977132" cy="63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3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2649B021-7C47-F5FD-3D3A-35B09E8E8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7" t="15975" r="18988" b="14088"/>
          <a:stretch/>
        </p:blipFill>
        <p:spPr>
          <a:xfrm>
            <a:off x="405441" y="0"/>
            <a:ext cx="10921042" cy="68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93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B8EB565A-6D7A-1303-219B-95C458BEB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3" t="11698" r="18208" b="8805"/>
          <a:stretch/>
        </p:blipFill>
        <p:spPr>
          <a:xfrm>
            <a:off x="854015" y="116091"/>
            <a:ext cx="10515600" cy="6672897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2A609EB5-3D42-FA97-2072-86D448946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2" t="41264" r="61090" b="33827"/>
          <a:stretch/>
        </p:blipFill>
        <p:spPr>
          <a:xfrm>
            <a:off x="940278" y="3065446"/>
            <a:ext cx="3174522" cy="223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7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9F969B7-E5DD-44F6-6763-9CA5BA5D4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3" t="12453" r="17783" b="8931"/>
          <a:stretch/>
        </p:blipFill>
        <p:spPr>
          <a:xfrm>
            <a:off x="94891" y="0"/>
            <a:ext cx="11619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86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5038E730-70D2-ECA8-EAEB-3AD384B8D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5" t="12579" r="18773" b="9685"/>
          <a:stretch/>
        </p:blipFill>
        <p:spPr>
          <a:xfrm>
            <a:off x="776377" y="0"/>
            <a:ext cx="10584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45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52FD9501-5598-F7E2-7C35-20621E971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41" t="12705" r="18349" b="10520"/>
          <a:stretch/>
        </p:blipFill>
        <p:spPr>
          <a:xfrm>
            <a:off x="825260" y="0"/>
            <a:ext cx="10541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12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F8767FCB-063E-965E-AE23-B47A66E16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0" t="23135" r="15377" b="1385"/>
          <a:stretch/>
        </p:blipFill>
        <p:spPr>
          <a:xfrm>
            <a:off x="851138" y="60385"/>
            <a:ext cx="10840853" cy="67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38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48B1BA34-A2EE-6167-D3DE-583E458D7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6" t="18802" r="18420" b="5031"/>
          <a:stretch/>
        </p:blipFill>
        <p:spPr>
          <a:xfrm>
            <a:off x="715993" y="0"/>
            <a:ext cx="109727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34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6F921256-F75E-3D67-B563-6E9CC42D7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04" t="11824" r="17925" b="8805"/>
          <a:stretch/>
        </p:blipFill>
        <p:spPr>
          <a:xfrm>
            <a:off x="465825" y="1"/>
            <a:ext cx="11015933" cy="689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59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457E5350-0677-9277-B0D9-CE2572C11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5" t="15346" r="15377" b="2390"/>
          <a:stretch/>
        </p:blipFill>
        <p:spPr>
          <a:xfrm>
            <a:off x="1440612" y="103911"/>
            <a:ext cx="9670210" cy="66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62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25F299E1-E67F-6ADD-E6A9-2B1D5307A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5" t="11824" r="17925" b="7170"/>
          <a:stretch/>
        </p:blipFill>
        <p:spPr>
          <a:xfrm>
            <a:off x="526210" y="0"/>
            <a:ext cx="111798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50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2055E68-A219-3FFE-3C81-4C91F125D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5" t="13920" r="18207" b="11195"/>
          <a:stretch/>
        </p:blipFill>
        <p:spPr>
          <a:xfrm>
            <a:off x="517584" y="69010"/>
            <a:ext cx="10981427" cy="678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62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EEA10573-9F77-816C-AB9F-70F3C4361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5" t="18491" r="15307" b="2390"/>
          <a:stretch/>
        </p:blipFill>
        <p:spPr>
          <a:xfrm>
            <a:off x="664233" y="0"/>
            <a:ext cx="10510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55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02510FA6-21CB-7FEB-51A0-B0F86455E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5" t="15848" r="12618" b="10315"/>
          <a:stretch/>
        </p:blipFill>
        <p:spPr>
          <a:xfrm>
            <a:off x="595222" y="189780"/>
            <a:ext cx="11169651" cy="61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89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D198242D-526E-3327-9DEB-3E62EC3BE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4" t="20415" r="31510" b="23089"/>
          <a:stretch/>
        </p:blipFill>
        <p:spPr>
          <a:xfrm>
            <a:off x="599126" y="-1"/>
            <a:ext cx="115928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9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EB2B445-D01B-5D07-CD24-26205736A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2" t="19245" r="12760" b="14842"/>
          <a:stretch/>
        </p:blipFill>
        <p:spPr>
          <a:xfrm>
            <a:off x="533269" y="621102"/>
            <a:ext cx="11125461" cy="54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41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34AC9B7A-474D-A8BC-5E3C-C4937D449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01" t="15472" r="15024" b="1006"/>
          <a:stretch/>
        </p:blipFill>
        <p:spPr>
          <a:xfrm>
            <a:off x="698739" y="99785"/>
            <a:ext cx="11128076" cy="66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24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73EE4AFF-4344-8D75-012D-0BAD7F76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5" t="15598" r="10354" b="10944"/>
          <a:stretch/>
        </p:blipFill>
        <p:spPr>
          <a:xfrm>
            <a:off x="488830" y="451898"/>
            <a:ext cx="11490386" cy="59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50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4605AF8-49A5-696B-A3AC-B22EB3C35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9" t="26919" r="13184" b="8176"/>
          <a:stretch/>
        </p:blipFill>
        <p:spPr>
          <a:xfrm>
            <a:off x="1242202" y="1457864"/>
            <a:ext cx="10269161" cy="495686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BA7C3317-79C6-C4C7-199C-17F66A0D3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5" t="15598" r="10354" b="74865"/>
          <a:stretch/>
        </p:blipFill>
        <p:spPr>
          <a:xfrm>
            <a:off x="350807" y="564041"/>
            <a:ext cx="11490386" cy="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25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BA7C3317-79C6-C4C7-199C-17F66A0D3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5" t="15598" r="10354" b="74865"/>
          <a:stretch/>
        </p:blipFill>
        <p:spPr>
          <a:xfrm>
            <a:off x="186905" y="270743"/>
            <a:ext cx="11490386" cy="773053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0AFD16B1-3D6F-E34C-B6E0-C5504C474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3" t="26792" r="8373" b="929"/>
          <a:stretch/>
        </p:blipFill>
        <p:spPr>
          <a:xfrm>
            <a:off x="974783" y="1043795"/>
            <a:ext cx="10627745" cy="574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55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CC853CE0-AE13-7632-5138-5D4EC5A20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29" t="11824" r="19410" b="17107"/>
          <a:stretch/>
        </p:blipFill>
        <p:spPr>
          <a:xfrm>
            <a:off x="1647644" y="543463"/>
            <a:ext cx="9100869" cy="595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2028F284-A392-FB17-3D03-6FA910684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5" t="11572" r="19339" b="13962"/>
          <a:stretch/>
        </p:blipFill>
        <p:spPr>
          <a:xfrm>
            <a:off x="983409" y="0"/>
            <a:ext cx="10386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70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DA05A78C-F2F9-0203-BD21-29EF5C634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5" t="11195" r="17854" b="4277"/>
          <a:stretch/>
        </p:blipFill>
        <p:spPr>
          <a:xfrm>
            <a:off x="776377" y="0"/>
            <a:ext cx="10481096" cy="682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47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EEC25294-08D0-CC1C-2BA7-8BCF86E80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4" t="11825" r="17925" b="4402"/>
          <a:stretch/>
        </p:blipFill>
        <p:spPr>
          <a:xfrm>
            <a:off x="612474" y="0"/>
            <a:ext cx="10714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70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F8DA3D44-CE18-A1E6-068C-772E8BA66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8" t="12201" r="18066" b="6667"/>
          <a:stretch/>
        </p:blipFill>
        <p:spPr>
          <a:xfrm>
            <a:off x="776378" y="64112"/>
            <a:ext cx="10437962" cy="67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17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75A2F28A-BF70-6C75-8B6D-497ED0DEB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9" t="17987" r="10566" b="14843"/>
          <a:stretch/>
        </p:blipFill>
        <p:spPr>
          <a:xfrm>
            <a:off x="595222" y="655607"/>
            <a:ext cx="10834388" cy="53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2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A9587704-5436-3D48-7578-F8952D4DB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2" t="15346" r="15732" b="2013"/>
          <a:stretch/>
        </p:blipFill>
        <p:spPr>
          <a:xfrm>
            <a:off x="534837" y="60385"/>
            <a:ext cx="11231593" cy="67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63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BAFF548-0BFB-82C3-0EAA-92953E4CB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16" t="12578" r="17571" b="6038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808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A23B8F36-2BED-C41C-27BD-05CEDB803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3" t="13332" r="18490" b="6667"/>
          <a:stretch/>
        </p:blipFill>
        <p:spPr>
          <a:xfrm>
            <a:off x="120770" y="-1"/>
            <a:ext cx="11973464" cy="69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66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1B6C0B3-8311-BAD3-5153-FE1B66438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2" t="15472" r="18715" b="2264"/>
          <a:stretch/>
        </p:blipFill>
        <p:spPr>
          <a:xfrm>
            <a:off x="0" y="0"/>
            <a:ext cx="12192000" cy="68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32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F46770D3-9FA3-ED32-7379-30769B8D6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16" t="11446" r="17925" b="5534"/>
          <a:stretch/>
        </p:blipFill>
        <p:spPr>
          <a:xfrm>
            <a:off x="439946" y="0"/>
            <a:ext cx="11752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779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FC5CD956-B235-F3E4-E7C7-613C3DBB1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9" t="12201" r="17925" b="4529"/>
          <a:stretch/>
        </p:blipFill>
        <p:spPr>
          <a:xfrm>
            <a:off x="836759" y="0"/>
            <a:ext cx="10274062" cy="684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08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5CA5073-9017-9EC0-B438-FCCABBB98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16" t="11698" r="17995" b="4528"/>
          <a:stretch/>
        </p:blipFill>
        <p:spPr>
          <a:xfrm>
            <a:off x="983409" y="0"/>
            <a:ext cx="10420711" cy="680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935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0D9E7329-05C8-A943-D12F-F1BC9319D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4" t="11950" r="17996" b="4654"/>
          <a:stretch/>
        </p:blipFill>
        <p:spPr>
          <a:xfrm>
            <a:off x="871268" y="0"/>
            <a:ext cx="10265434" cy="66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40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A24CEEA2-2AA3-940B-1E66-60D5D60EE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16" t="11572" r="18137" b="22432"/>
          <a:stretch/>
        </p:blipFill>
        <p:spPr>
          <a:xfrm>
            <a:off x="1285334" y="60386"/>
            <a:ext cx="10023896" cy="61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147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19AEF41A-0CB9-EDA9-AAB8-2A242BC30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29" t="11825" r="18137" b="4653"/>
          <a:stretch/>
        </p:blipFill>
        <p:spPr>
          <a:xfrm>
            <a:off x="1058174" y="0"/>
            <a:ext cx="10414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1F50FBFB-74E4-45D0-022D-5DB4006E6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92" t="12201" r="17642" b="4529"/>
          <a:stretch/>
        </p:blipFill>
        <p:spPr>
          <a:xfrm>
            <a:off x="707365" y="172528"/>
            <a:ext cx="10403458" cy="64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426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E6B6DFFB-A2B8-333E-3235-A43916850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8" t="11698" r="17893" b="19568"/>
          <a:stretch/>
        </p:blipFill>
        <p:spPr>
          <a:xfrm>
            <a:off x="750497" y="0"/>
            <a:ext cx="10748514" cy="67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44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B0D4E6CC-0011-80B0-69EA-B1BACA93F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29" t="11950" r="18137" b="26163"/>
          <a:stretch/>
        </p:blipFill>
        <p:spPr>
          <a:xfrm>
            <a:off x="1069675" y="258791"/>
            <a:ext cx="10318521" cy="59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090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FD10BE53-0D95-861D-856D-004AF4C72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28" t="12076" r="18207" b="22138"/>
          <a:stretch/>
        </p:blipFill>
        <p:spPr>
          <a:xfrm>
            <a:off x="707365" y="133709"/>
            <a:ext cx="11089314" cy="659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547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239DF515-BF68-F81C-A005-F93B2A284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3" t="11572" r="18419" b="21782"/>
          <a:stretch/>
        </p:blipFill>
        <p:spPr>
          <a:xfrm>
            <a:off x="458638" y="77637"/>
            <a:ext cx="11274724" cy="67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561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85B2F120-0DD8-6F19-3DDE-AD8BE0F4E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3" t="11684" r="18419" b="19095"/>
          <a:stretch/>
        </p:blipFill>
        <p:spPr>
          <a:xfrm>
            <a:off x="902898" y="192123"/>
            <a:ext cx="10386203" cy="647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944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35FE14EC-0F95-D68C-5B58-9D0ED1D0A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7" t="11572" r="18561" b="12830"/>
          <a:stretch/>
        </p:blipFill>
        <p:spPr>
          <a:xfrm>
            <a:off x="715993" y="181154"/>
            <a:ext cx="10644996" cy="65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35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BB9AA698-4CF4-3945-0907-4FAB27D44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8" t="12578" r="19199" b="18785"/>
          <a:stretch/>
        </p:blipFill>
        <p:spPr>
          <a:xfrm>
            <a:off x="810881" y="163901"/>
            <a:ext cx="10194865" cy="65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703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76F81962-8EBF-A63E-99E6-72C5E9419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4" t="12705" r="20401" b="31572"/>
          <a:stretch/>
        </p:blipFill>
        <p:spPr>
          <a:xfrm>
            <a:off x="664233" y="491706"/>
            <a:ext cx="10291314" cy="55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E37AD9F-BFDD-31EC-1DDB-CB40C784C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4" t="15472" r="8231" b="9308"/>
          <a:stretch/>
        </p:blipFill>
        <p:spPr>
          <a:xfrm>
            <a:off x="540588" y="543463"/>
            <a:ext cx="11110823" cy="60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44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B32C426E-200E-72F5-B6D0-A7FD41018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1" t="20283" r="38373" b="28733"/>
          <a:stretch/>
        </p:blipFill>
        <p:spPr>
          <a:xfrm>
            <a:off x="422694" y="94891"/>
            <a:ext cx="11559396" cy="66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0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8CE02CF6-994D-15D2-6B71-28A80C15B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4" t="22082" r="16609" b="1258"/>
          <a:stretch/>
        </p:blipFill>
        <p:spPr>
          <a:xfrm>
            <a:off x="733244" y="138023"/>
            <a:ext cx="10852031" cy="658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1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DDF025D0-6C79-E243-B603-E153C5A92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5" t="16479" r="16368" b="4402"/>
          <a:stretch/>
        </p:blipFill>
        <p:spPr>
          <a:xfrm>
            <a:off x="621101" y="113764"/>
            <a:ext cx="11145329" cy="663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98995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</TotalTime>
  <Words>0</Words>
  <Application>Microsoft Office PowerPoint</Application>
  <PresentationFormat>กำหนดเอง</PresentationFormat>
  <Paragraphs>0</Paragraphs>
  <Slides>57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57</vt:i4>
      </vt:variant>
    </vt:vector>
  </HeadingPairs>
  <TitlesOfParts>
    <vt:vector size="58" baseType="lpstr"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อาทิตยา ผดุงกิจ</dc:creator>
  <cp:lastModifiedBy>NICK</cp:lastModifiedBy>
  <cp:revision>14</cp:revision>
  <cp:lastPrinted>2023-08-17T04:41:24Z</cp:lastPrinted>
  <dcterms:created xsi:type="dcterms:W3CDTF">2023-05-26T08:18:41Z</dcterms:created>
  <dcterms:modified xsi:type="dcterms:W3CDTF">2023-08-29T06:46:04Z</dcterms:modified>
</cp:coreProperties>
</file>